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</p:sldIdLst>
  <p:sldSz cx="12192000" cy="6858000"/>
  <p:notesSz cx="7103745" cy="10234295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4" Type="http://schemas.openxmlformats.org/officeDocument/2006/relationships/tableStyles" Target="tableStyles.xml"/><Relationship Id="rId53" Type="http://schemas.openxmlformats.org/officeDocument/2006/relationships/viewProps" Target="viewProps.xml"/><Relationship Id="rId52" Type="http://schemas.openxmlformats.org/officeDocument/2006/relationships/presProps" Target="presProps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objOnly" preserve="1">
  <p:cSld name="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内容占位符 1"/>
          <p:cNvSpPr>
            <a:spLocks noGrp="1"/>
          </p:cNvSpPr>
          <p:nvPr>
            <p:ph/>
          </p:nvPr>
        </p:nvSpPr>
        <p:spPr>
          <a:xfrm>
            <a:off x="838200" y="365125"/>
            <a:ext cx="10515600" cy="58118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1186774" y="1778438"/>
            <a:ext cx="4873574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1186774" y="2665379"/>
            <a:ext cx="4873574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256938" y="1778438"/>
            <a:ext cx="4897576" cy="823912"/>
          </a:xfrm>
        </p:spPr>
        <p:txBody>
          <a:bodyPr anchor="ctr" anchorCtr="0"/>
          <a:lstStyle>
            <a:lvl1pPr marL="0" indent="0">
              <a:buNone/>
              <a:defRPr sz="2800"/>
            </a:lvl1pPr>
            <a:lvl2pPr marL="457200" indent="0">
              <a:buNone/>
              <a:defRPr sz="2400"/>
            </a:lvl2pPr>
            <a:lvl3pPr marL="914400" indent="0">
              <a:buNone/>
              <a:defRPr sz="2000"/>
            </a:lvl3pPr>
            <a:lvl4pPr marL="1371600" indent="0">
              <a:buNone/>
              <a:defRPr sz="1800"/>
            </a:lvl4pPr>
            <a:lvl5pPr marL="1828800" indent="0">
              <a:buNone/>
              <a:defRPr sz="1800"/>
            </a:lvl5pPr>
            <a:lvl6pPr marL="2286000" indent="0">
              <a:buNone/>
              <a:defRPr sz="1800"/>
            </a:lvl6pPr>
            <a:lvl7pPr marL="2743200" indent="0">
              <a:buNone/>
              <a:defRPr sz="1800"/>
            </a:lvl7pPr>
            <a:lvl8pPr marL="3200400" indent="0">
              <a:buNone/>
              <a:defRPr sz="1800"/>
            </a:lvl8pPr>
            <a:lvl9pPr marL="3657600" indent="0">
              <a:buNone/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256938" y="2665379"/>
            <a:ext cx="4897576" cy="3524284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4165349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457201"/>
            <a:ext cx="6172200" cy="54038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4165349" cy="3811588"/>
          </a:xfrm>
        </p:spPr>
        <p:txBody>
          <a:bodyPr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1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F288E0-7875-42C4-84C8-98DBBD3BF4D2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D9BB5D0-35E4-459D-AEF3-FE4D7C45CC1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10月20IMG_3355(20171027-195830)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155190" y="173355"/>
            <a:ext cx="7670165" cy="640651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0月20IMG_3367(20171027-19583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0230" y="87630"/>
            <a:ext cx="7700645" cy="652716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6" name="内容占位符 5" descr="1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8785" y="69850"/>
            <a:ext cx="7889240" cy="6537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2915" y="170815"/>
            <a:ext cx="7919720" cy="6515735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43380" y="64135"/>
            <a:ext cx="7996555" cy="67297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53235" y="111760"/>
            <a:ext cx="7922895" cy="663511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82420" y="191135"/>
            <a:ext cx="8603615" cy="631126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9420" y="157480"/>
            <a:ext cx="7780020" cy="639318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682750" y="158115"/>
            <a:ext cx="7870190" cy="6400165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15745" y="208280"/>
            <a:ext cx="8054340" cy="6440805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05610" y="167005"/>
            <a:ext cx="7820660" cy="683069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0月20IMG_3356(20171027-19583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100580" y="255270"/>
            <a:ext cx="7721600" cy="6348095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7630" y="69850"/>
            <a:ext cx="8366760" cy="65900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7810" y="29845"/>
            <a:ext cx="8087360" cy="670496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41755" y="104140"/>
            <a:ext cx="8240395" cy="664908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75105" y="74930"/>
            <a:ext cx="7908290" cy="667702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02410" y="131445"/>
            <a:ext cx="7772400" cy="654875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69085" y="115570"/>
            <a:ext cx="8034020" cy="6626860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16685" y="69215"/>
            <a:ext cx="8091170" cy="658177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53845" y="205740"/>
            <a:ext cx="7826375" cy="654050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2710" y="17145"/>
            <a:ext cx="7985125" cy="672211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2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79220" y="52070"/>
            <a:ext cx="8016240" cy="671258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0月20IMG_3357(20171027-19583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2016760" y="259080"/>
            <a:ext cx="7807325" cy="649986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61440" y="125095"/>
            <a:ext cx="8474710" cy="660717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0010" y="104775"/>
            <a:ext cx="7966075" cy="654050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08735" y="131445"/>
            <a:ext cx="8216265" cy="6642735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30325" y="60325"/>
            <a:ext cx="8096250" cy="669671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8235" y="116840"/>
            <a:ext cx="8641080" cy="6623685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87805" y="16510"/>
            <a:ext cx="8053070" cy="682561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5" name="内容占位符 4" descr="IMG_20171020_151145"/>
          <p:cNvPicPr>
            <a:picLocks noChangeAspect="1"/>
          </p:cNvPicPr>
          <p:nvPr>
            <p:ph idx="1"/>
          </p:nvPr>
        </p:nvPicPr>
        <p:blipFill>
          <a:blip r:embed="rId1"/>
          <a:srcRect l="48750" t="14738" r="8907" b="15336"/>
          <a:stretch>
            <a:fillRect/>
          </a:stretch>
        </p:blipFill>
        <p:spPr>
          <a:xfrm rot="5400000">
            <a:off x="1945005" y="-496570"/>
            <a:ext cx="6506845" cy="803910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07770" y="125095"/>
            <a:ext cx="8375650" cy="6607175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54455" y="78105"/>
            <a:ext cx="7858125" cy="650303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3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43635" y="61595"/>
            <a:ext cx="8348980" cy="664273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0月20IMG_3358(20171027-19583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43735" y="128270"/>
            <a:ext cx="7825740" cy="6690995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0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526540" y="123190"/>
            <a:ext cx="7966075" cy="6762115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1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314450" y="86995"/>
            <a:ext cx="8140700" cy="6664960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2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829945" y="60325"/>
            <a:ext cx="8874125" cy="6642100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3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405890" y="96520"/>
            <a:ext cx="7945755" cy="6616065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4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20470" y="93980"/>
            <a:ext cx="8507730" cy="6669405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5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57300" y="43815"/>
            <a:ext cx="7823200" cy="639889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6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66190" y="104775"/>
            <a:ext cx="8104505" cy="6539230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7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115060" y="34290"/>
            <a:ext cx="8248015" cy="65697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8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270635" y="52070"/>
            <a:ext cx="8114030" cy="6642100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49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87855" y="104775"/>
            <a:ext cx="7087235" cy="6563995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0月20IMG_3360(20171027-19583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44040" y="155575"/>
            <a:ext cx="8070850" cy="654685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0月20IMG_3362(20171027-19583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936750" y="222250"/>
            <a:ext cx="7960995" cy="657225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0月20IMG_3363(20171027-195830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824355" y="200660"/>
            <a:ext cx="7984490" cy="6577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0月20IMG_3365(20171027-194526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39900" y="184150"/>
            <a:ext cx="8071485" cy="661987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内容占位符 3" descr="10月20IMG_3366(20171027-195831)"/>
          <p:cNvPicPr>
            <a:picLocks noChangeAspect="1"/>
          </p:cNvPicPr>
          <p:nvPr>
            <p:ph idx="1"/>
          </p:nvPr>
        </p:nvPicPr>
        <p:blipFill>
          <a:blip r:embed="rId1"/>
          <a:stretch>
            <a:fillRect/>
          </a:stretch>
        </p:blipFill>
        <p:spPr>
          <a:xfrm>
            <a:off x="1779270" y="106680"/>
            <a:ext cx="7814945" cy="664400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49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49</vt:i4>
      </vt:variant>
    </vt:vector>
  </HeadingPairs>
  <TitlesOfParts>
    <vt:vector size="57" baseType="lpstr">
      <vt:lpstr>Arial</vt:lpstr>
      <vt:lpstr>宋体</vt:lpstr>
      <vt:lpstr>Wingdings</vt:lpstr>
      <vt:lpstr>Calibri Light</vt:lpstr>
      <vt:lpstr>Calibri</vt:lpstr>
      <vt:lpstr>微软雅黑</vt:lpstr>
      <vt:lpstr>Arial Unicode MS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u</dc:creator>
  <cp:lastModifiedBy>emmmmm</cp:lastModifiedBy>
  <cp:revision>4</cp:revision>
  <dcterms:created xsi:type="dcterms:W3CDTF">2017-10-27T12:02:00Z</dcterms:created>
  <dcterms:modified xsi:type="dcterms:W3CDTF">2017-10-27T12:35:59Z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